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83C59-2784-4AEB-B163-3F6DE6C8D5A1}" type="datetimeFigureOut">
              <a:rPr lang="fr-FR" smtClean="0"/>
              <a:pPr/>
              <a:t>10/11/2021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959CD-F047-4EEE-8E2D-11DE366260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150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0DC70A3-62DC-4557-82DC-18DCBBD04DD2}" type="datetime1">
              <a:rPr lang="fr-FR" smtClean="0"/>
              <a:pPr/>
              <a:t>10/11/2021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fr-FR" smtClean="0"/>
              <a:t>Femmes d'exception du 18 au 22 octobre_ Collège Epine Guyon (95)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0C337C4-CD27-44FB-98A2-7C994B2E6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D53D-5FF9-4CCE-876B-1808A4C7FD85}" type="datetime1">
              <a:rPr lang="fr-FR" smtClean="0"/>
              <a:pPr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Femmes d'exception du 18 au 22 octobre_ Collège Epine Guyon (95)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37C4-CD27-44FB-98A2-7C994B2E6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8FF3-4F9D-41AA-8495-5AAF538644AB}" type="datetime1">
              <a:rPr lang="fr-FR" smtClean="0"/>
              <a:pPr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Femmes d'exception du 18 au 22 octobre_ Collège Epine Guyon (95)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37C4-CD27-44FB-98A2-7C994B2E6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E0DC595-18AA-475E-8F31-CDA6D5CCC6E8}" type="datetime1">
              <a:rPr lang="fr-FR" smtClean="0"/>
              <a:pPr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fr-FR" smtClean="0"/>
              <a:t>Femmes d'exception du 18 au 22 octobre_ Collège Epine Guyon (95)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37C4-CD27-44FB-98A2-7C994B2E6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C006FA7-3E80-4B0F-A610-638E51300D2E}" type="datetime1">
              <a:rPr lang="fr-FR" smtClean="0"/>
              <a:pPr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fr-FR" smtClean="0"/>
              <a:t>Femmes d'exception du 18 au 22 octobre_ Collège Epine Guyon (95)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0C337C4-CD27-44FB-98A2-7C994B2E682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EA6E2E3-2613-4D2C-BD57-A7F269E187FD}" type="datetime1">
              <a:rPr lang="fr-FR" smtClean="0"/>
              <a:pPr/>
              <a:t>10/11/2021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fr-FR" smtClean="0"/>
              <a:t>Femmes d'exception du 18 au 22 octobre_ Collège Epine Guyon (95)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0C337C4-CD27-44FB-98A2-7C994B2E6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1F66241-ADF6-43AB-9125-0DFBB15B3033}" type="datetime1">
              <a:rPr lang="fr-FR" smtClean="0"/>
              <a:pPr/>
              <a:t>10/11/2021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fr-FR" smtClean="0"/>
              <a:t>Femmes d'exception du 18 au 22 octobre_ Collège Epine Guyon (95)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0C337C4-CD27-44FB-98A2-7C994B2E6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0BAB-86F2-4393-B1C2-303DFCC144C2}" type="datetime1">
              <a:rPr lang="fr-FR" smtClean="0"/>
              <a:pPr/>
              <a:t>10/11/2021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Femmes d'exception du 18 au 22 octobre_ Collège Epine Guyon (95)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37C4-CD27-44FB-98A2-7C994B2E6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BC455EA-4028-44A9-B6AD-6CD0F2D107B1}" type="datetime1">
              <a:rPr lang="fr-FR" smtClean="0"/>
              <a:pPr/>
              <a:t>10/11/2021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fr-FR" smtClean="0"/>
              <a:t>Femmes d'exception du 18 au 22 octobre_ Collège Epine Guyon (95)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0C337C4-CD27-44FB-98A2-7C994B2E6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27C1F06-2B68-4B40-983E-D230E84271A9}" type="datetime1">
              <a:rPr lang="fr-FR" smtClean="0"/>
              <a:pPr/>
              <a:t>10/11/2021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 smtClean="0"/>
              <a:t>Femmes d'exception du 18 au 22 octobre_ Collège Epine Guyon (95)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0C337C4-CD27-44FB-98A2-7C994B2E6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ADE3A6-843B-4617-A129-4947A28D0AF7}" type="datetime1">
              <a:rPr lang="fr-FR" smtClean="0"/>
              <a:pPr/>
              <a:t>10/11/2021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 smtClean="0"/>
              <a:t>Femmes d'exception du 18 au 22 octobre_ Collège Epine Guyon (95)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0C337C4-CD27-44FB-98A2-7C994B2E6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C3F0E49-A46D-4759-A8EE-E368E9B2D863}" type="datetime1">
              <a:rPr lang="fr-FR" smtClean="0"/>
              <a:pPr/>
              <a:t>10/11/2021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Femmes d'exception du 18 au 22 octobre_ Collège Epine Guyon (95)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0C337C4-CD27-44FB-98A2-7C994B2E68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hyperlink" Target="https://static4.museoreinasofia.es/sites/default/files/obras/AS0808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cured.cu/Archivo:Mujerllorando.jp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ttps://static4.museoreinasofia.es/sites/default/files/styles/foto_vertical_wide/public/obras/AS08082.jpg?itok=Y23wLcmG">
            <a:hlinkClick r:id="rId2" tooltip="&quot;Canto de las espigas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190594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Marjane Satrapi – série de podcasts à écouter – France Cultur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357826"/>
            <a:ext cx="8572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Simone Veil - Madame Figaro"/>
          <p:cNvPicPr/>
          <p:nvPr/>
        </p:nvPicPr>
        <p:blipFill>
          <a:blip r:embed="rId5" cstate="print"/>
          <a:srcRect l="22898" b="-2853"/>
          <a:stretch>
            <a:fillRect/>
          </a:stretch>
        </p:blipFill>
        <p:spPr bwMode="auto">
          <a:xfrm>
            <a:off x="928662" y="500042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166" y="1071546"/>
            <a:ext cx="6572296" cy="866786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>FEMMES D’EXCEPTION</a:t>
            </a: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7786741" cy="378621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COLL</a:t>
            </a:r>
            <a:r>
              <a:rPr lang="fr-F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ÈGE EPINE GUYON</a:t>
            </a:r>
          </a:p>
          <a:p>
            <a:pPr algn="ctr"/>
            <a:endParaRPr lang="fr-FR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fr-F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FRANCONVILLE (95)</a:t>
            </a:r>
          </a:p>
          <a:p>
            <a:pPr algn="ctr"/>
            <a:endParaRPr lang="fr-FR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fr-F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18-22 octobre 2021</a:t>
            </a:r>
          </a:p>
          <a:p>
            <a:pPr algn="ctr"/>
            <a:endParaRPr lang="fr-FR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fr-FR" sz="1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Classes de 3ièmes de Mmes Gelsomino, Bourgeon et Monsieur </a:t>
            </a:r>
            <a:r>
              <a:rPr lang="fr-FR" sz="1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Naivin</a:t>
            </a:r>
            <a:endParaRPr lang="fr-FR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Image 6" descr="Mujerllorando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5286388"/>
            <a:ext cx="1419227" cy="140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Alexandria Ocasio-Cortez devient l&amp;#39;héroïne d&amp;#39;un comics | Le HuffPost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2214554"/>
            <a:ext cx="135732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496"/>
            <a:ext cx="15001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736"/>
            <a:ext cx="135732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501122" cy="866786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Simone Veil et </a:t>
            </a:r>
            <a:r>
              <a:rPr lang="fr-FR" sz="4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Marjane</a:t>
            </a: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Satrapi</a:t>
            </a:r>
            <a:endParaRPr lang="fr-FR" sz="4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1500166" y="6215083"/>
            <a:ext cx="6500858" cy="357190"/>
          </a:xfrm>
        </p:spPr>
        <p:txBody>
          <a:bodyPr/>
          <a:lstStyle/>
          <a:p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Femmes d'exception du 18 au 22 </a:t>
            </a:r>
            <a:r>
              <a:rPr lang="fr-F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octobre_</a:t>
            </a: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Collège Epine Guyon (95)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652566" y="1223946"/>
            <a:ext cx="6572296" cy="86678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5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500570"/>
            <a:ext cx="28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500034" y="1571612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première partie de l’exposition a permis  aux élèves de 3</a:t>
            </a:r>
            <a:r>
              <a:rPr lang="fr-F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ième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de présenter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trois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femmes aux parcours exceptionnels. Les affiches créées par les élèves de Mme Gelsomino en Français  donnent à connaître une vie d’engagement au service des femmes (droit à l’avortement obtenu par Simone Veil en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1975, défense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la liberté d’expression par </a:t>
            </a:r>
            <a:r>
              <a:rPr lang="fr-F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Marjane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Satrapi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droit à l’éducation par Helen Keller).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501122" cy="866786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Femmes d’Espagne et d’Amérique Latine</a:t>
            </a:r>
            <a:endParaRPr lang="fr-FR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1500166" y="6215083"/>
            <a:ext cx="6500858" cy="357190"/>
          </a:xfrm>
        </p:spPr>
        <p:txBody>
          <a:bodyPr/>
          <a:lstStyle/>
          <a:p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Femmes d'exception du 18 au 22 </a:t>
            </a:r>
            <a:r>
              <a:rPr lang="fr-F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octobre_</a:t>
            </a: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Collège Epine Guyon (95)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652566" y="1223946"/>
            <a:ext cx="6572296" cy="86678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5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5720" y="1643050"/>
            <a:ext cx="5357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deuxième partie de l’exposition a permis  aux élèves de 3</a:t>
            </a:r>
            <a:r>
              <a:rPr lang="fr-FR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ièmes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A,B,C et D ainsi qu’aux élèves de la section </a:t>
            </a:r>
            <a:r>
              <a:rPr lang="fr-F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bilangue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Mme Bourgeon, de faire connaître l’évolution du rôle des femmes au fil des siècles. De simple modèle dans la </a:t>
            </a:r>
            <a:r>
              <a:rPr lang="fr-FR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Vénus au miroir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Vel</a:t>
            </a: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ázquez au XVII, la femme du </a:t>
            </a:r>
            <a:r>
              <a:rPr lang="fr-FR" dirty="0" err="1" smtClean="0">
                <a:solidFill>
                  <a:schemeClr val="bg1"/>
                </a:solidFill>
                <a:latin typeface="Arial"/>
                <a:cs typeface="Arial"/>
              </a:rPr>
              <a:t>XXI</a:t>
            </a:r>
            <a:r>
              <a:rPr lang="fr-FR" i="1" dirty="0" err="1" smtClean="0">
                <a:solidFill>
                  <a:schemeClr val="bg1"/>
                </a:solidFill>
                <a:latin typeface="Arial"/>
                <a:cs typeface="Arial"/>
              </a:rPr>
              <a:t>ième</a:t>
            </a: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 siècle devient une femme forte et politiquement engagée dans la BD de </a:t>
            </a:r>
            <a:r>
              <a:rPr lang="fr-FR" dirty="0" err="1" smtClean="0">
                <a:solidFill>
                  <a:schemeClr val="bg1"/>
                </a:solidFill>
                <a:latin typeface="Arial"/>
                <a:cs typeface="Arial"/>
              </a:rPr>
              <a:t>Devil’s</a:t>
            </a: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 Due qui met en scène Alexandria </a:t>
            </a:r>
            <a:r>
              <a:rPr lang="fr-FR" dirty="0" err="1" smtClean="0">
                <a:solidFill>
                  <a:schemeClr val="bg1"/>
                </a:solidFill>
                <a:latin typeface="Arial"/>
                <a:cs typeface="Arial"/>
              </a:rPr>
              <a:t>Ocasio</a:t>
            </a:r>
            <a:r>
              <a:rPr lang="fr-FR" dirty="0" smtClean="0">
                <a:solidFill>
                  <a:schemeClr val="bg1"/>
                </a:solidFill>
                <a:latin typeface="Arial"/>
                <a:cs typeface="Arial"/>
              </a:rPr>
              <a:t> Cortés.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500570"/>
            <a:ext cx="28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3116"/>
            <a:ext cx="28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643446"/>
            <a:ext cx="28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6"/>
            <a:ext cx="28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501122" cy="866786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Femmes d’Espagne et d’Amérique Latine</a:t>
            </a:r>
            <a:endParaRPr lang="fr-FR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1500166" y="6215083"/>
            <a:ext cx="6500858" cy="357190"/>
          </a:xfrm>
        </p:spPr>
        <p:txBody>
          <a:bodyPr/>
          <a:lstStyle/>
          <a:p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Femmes d'exception du 18 au 22 </a:t>
            </a:r>
            <a:r>
              <a:rPr lang="fr-F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octobre_</a:t>
            </a: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Collège Epine Guyon (95)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652566" y="1223946"/>
            <a:ext cx="6572296" cy="86678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5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4282" y="1928802"/>
            <a:ext cx="5357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Picasso et Dali sont deux peintres dont le succès est indissociable des femmes qui les ont entourés et soutenus. </a:t>
            </a:r>
            <a:r>
              <a:rPr lang="fr-FR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femme qui pleure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Picasso </a:t>
            </a:r>
            <a:r>
              <a:rPr lang="fr-FR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La métamorphose Narcisse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illustrent l’influence de Dora Maar et Gala, deux femmes d’exception.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571612"/>
            <a:ext cx="14287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86322"/>
            <a:ext cx="28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8306" r="327"/>
          <a:stretch>
            <a:fillRect/>
          </a:stretch>
        </p:blipFill>
        <p:spPr bwMode="auto">
          <a:xfrm>
            <a:off x="6929454" y="3143248"/>
            <a:ext cx="1714512" cy="31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286124"/>
            <a:ext cx="28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01122" cy="866786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Femmes d’Espagne et d’Amérique Latine</a:t>
            </a:r>
            <a:endParaRPr lang="fr-FR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1500166" y="6215083"/>
            <a:ext cx="6500858" cy="357190"/>
          </a:xfrm>
        </p:spPr>
        <p:txBody>
          <a:bodyPr/>
          <a:lstStyle/>
          <a:p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Femmes d'exception du 18 au 22 </a:t>
            </a:r>
            <a:r>
              <a:rPr lang="fr-F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octobre_</a:t>
            </a: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Collège Epine Guyon (95)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652566" y="1223946"/>
            <a:ext cx="6572296" cy="86678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5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5720" y="1285860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 </a:t>
            </a:r>
            <a:r>
              <a:rPr lang="fr-F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fr-FR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ième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siècle, </a:t>
            </a:r>
            <a:r>
              <a:rPr lang="fr-FR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Plaza</a:t>
            </a:r>
            <a:r>
              <a:rPr lang="fr-FR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Mayo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Marcos </a:t>
            </a:r>
            <a:r>
              <a:rPr lang="fr-F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dirty="0" err="1" smtClean="0">
                <a:solidFill>
                  <a:schemeClr val="bg1"/>
                </a:solidFill>
                <a:latin typeface="Arial"/>
                <a:cs typeface="Arial"/>
              </a:rPr>
              <a:t>ópez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met en scène une jeune femme dans le but de dénoncer la société de consommation naissante en Argentine. Il y a même des femmes artistes qui n’hésitent plus à créer et à s’exprimer à travers leurs œuvres. Ainsi, Frida </a:t>
            </a:r>
            <a:r>
              <a:rPr lang="fr-F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Kahlo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dans </a:t>
            </a:r>
            <a:r>
              <a:rPr lang="fr-FR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Autoportrait à la frontière entre le Mexique et les Etats-Unis 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positionne contre la société capitaliste des Etats-Unis et met en avant la richesse culturelle de son pays, le Mexique.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357694"/>
            <a:ext cx="28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501122" cy="866786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Femmes d’Espagne et d’Amérique Latine</a:t>
            </a:r>
            <a:endParaRPr lang="fr-FR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1500166" y="6215083"/>
            <a:ext cx="6500858" cy="357190"/>
          </a:xfrm>
        </p:spPr>
        <p:txBody>
          <a:bodyPr/>
          <a:lstStyle/>
          <a:p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Femmes d'exception du 18 au 22 </a:t>
            </a:r>
            <a:r>
              <a:rPr lang="fr-F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octobre_</a:t>
            </a: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Collège Epine Guyon (95)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652566" y="1223946"/>
            <a:ext cx="6572296" cy="86678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5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5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57290" y="1785926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1939, </a:t>
            </a:r>
            <a:r>
              <a:rPr lang="fr-F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Maruja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Mallo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revendique l’image d’une femme forte, courageuse et en capacité de s’engager dans un combat politique. Elle-même vivra une partie de sa vie en Argentine, fuyant la </a:t>
            </a:r>
            <a:r>
              <a:rPr lang="fr-FR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dictadure</a:t>
            </a:r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franquiste. 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214686"/>
            <a:ext cx="28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g\Desktop\Atrier\21_10_Feminismo\IMG-20211015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00372"/>
            <a:ext cx="2557158" cy="1440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6572296" cy="866786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5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1500166" y="6215083"/>
            <a:ext cx="6500858" cy="357190"/>
          </a:xfrm>
        </p:spPr>
        <p:txBody>
          <a:bodyPr/>
          <a:lstStyle/>
          <a:p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Femmes d'exception du 18 au 22 </a:t>
            </a:r>
            <a:r>
              <a:rPr lang="fr-FR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octobre_</a:t>
            </a:r>
            <a:r>
              <a:rPr lang="fr-F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Collège Epine Guyon (95)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86256"/>
            <a:ext cx="28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85720" y="500042"/>
            <a:ext cx="8501122" cy="86678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Les femmes du XXIème siècle vue par les élèves de 3</a:t>
            </a:r>
            <a:r>
              <a:rPr kumimoji="0" lang="fr-FR" sz="3200" b="0" i="0" u="none" strike="noStrike" kern="1200" cap="none" spc="0" normalizeH="0" baseline="3000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ième</a:t>
            </a:r>
            <a:r>
              <a:rPr kumimoji="0" lang="fr-FR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</a:t>
            </a:r>
            <a:endParaRPr kumimoji="0" lang="fr-FR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1538" y="1428736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Au cœur de l’exposition se trouvent les créations des élèves de 3</a:t>
            </a:r>
            <a:r>
              <a:rPr lang="fr-FR" baseline="30000" dirty="0" smtClean="0">
                <a:solidFill>
                  <a:schemeClr val="bg1"/>
                </a:solidFill>
              </a:rPr>
              <a:t>ième</a:t>
            </a:r>
            <a:r>
              <a:rPr lang="fr-FR" dirty="0" smtClean="0">
                <a:solidFill>
                  <a:schemeClr val="bg1"/>
                </a:solidFill>
              </a:rPr>
              <a:t> E de Monsieur </a:t>
            </a:r>
            <a:r>
              <a:rPr lang="fr-FR" dirty="0" err="1" smtClean="0">
                <a:solidFill>
                  <a:schemeClr val="bg1"/>
                </a:solidFill>
              </a:rPr>
              <a:t>Naivin</a:t>
            </a:r>
            <a:r>
              <a:rPr lang="fr-FR" dirty="0" smtClean="0">
                <a:solidFill>
                  <a:schemeClr val="bg1"/>
                </a:solidFill>
              </a:rPr>
              <a:t>. A leur façon, ils ont représenté les femmes d’aujourd’hui, leurs combats et leurs espoirs pour un monde plus juste et plus tolérant. Quel talent !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132</TotalTime>
  <Words>498</Words>
  <Application>Microsoft Office PowerPoint</Application>
  <PresentationFormat>Affichage à l'écran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Verve</vt:lpstr>
      <vt:lpstr>           FEMMES D’EXCEPTION</vt:lpstr>
      <vt:lpstr>Simone Veil et Marjane Satrapi</vt:lpstr>
      <vt:lpstr>Femmes d’Espagne et d’Amérique Latine</vt:lpstr>
      <vt:lpstr>Femmes d’Espagne et d’Amérique Latine</vt:lpstr>
      <vt:lpstr>Femmes d’Espagne et d’Amérique Latine</vt:lpstr>
      <vt:lpstr>Femmes d’Espagne et d’Amérique Latine</vt:lpstr>
      <vt:lpstr>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FEMMES D’EXCEPTION</dc:title>
  <dc:creator>Mag</dc:creator>
  <cp:lastModifiedBy>Mag</cp:lastModifiedBy>
  <cp:revision>19</cp:revision>
  <dcterms:created xsi:type="dcterms:W3CDTF">2021-11-07T13:23:56Z</dcterms:created>
  <dcterms:modified xsi:type="dcterms:W3CDTF">2021-11-10T12:23:31Z</dcterms:modified>
</cp:coreProperties>
</file>